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18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19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6" r:id="rId60"/>
    <p:sldId id="322" r:id="rId61"/>
    <p:sldId id="321" r:id="rId62"/>
    <p:sldId id="320" r:id="rId63"/>
    <p:sldId id="323" r:id="rId64"/>
    <p:sldId id="314" r:id="rId65"/>
    <p:sldId id="324" r:id="rId66"/>
    <p:sldId id="325" r:id="rId67"/>
    <p:sldId id="315" r:id="rId68"/>
  </p:sldIdLst>
  <p:sldSz cx="9144000" cy="5143500" type="screen16x9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0" d="100"/>
          <a:sy n="140" d="100"/>
        </p:scale>
        <p:origin x="-80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17564-2438-4CFF-8334-EAB5892C5395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01CD-1B6A-4847-ADC8-2551071EE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7161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17564-2438-4CFF-8334-EAB5892C5395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01CD-1B6A-4847-ADC8-2551071EE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7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17564-2438-4CFF-8334-EAB5892C5395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01CD-1B6A-4847-ADC8-2551071EE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880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17564-2438-4CFF-8334-EAB5892C5395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01CD-1B6A-4847-ADC8-2551071EE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037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17564-2438-4CFF-8334-EAB5892C5395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01CD-1B6A-4847-ADC8-2551071EE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860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17564-2438-4CFF-8334-EAB5892C5395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01CD-1B6A-4847-ADC8-2551071EE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8413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17564-2438-4CFF-8334-EAB5892C5395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01CD-1B6A-4847-ADC8-2551071EE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121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17564-2438-4CFF-8334-EAB5892C5395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01CD-1B6A-4847-ADC8-2551071EE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464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17564-2438-4CFF-8334-EAB5892C5395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01CD-1B6A-4847-ADC8-2551071EE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8151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17564-2438-4CFF-8334-EAB5892C5395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01CD-1B6A-4847-ADC8-2551071EE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4466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17564-2438-4CFF-8334-EAB5892C5395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01CD-1B6A-4847-ADC8-2551071EE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2668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17564-2438-4CFF-8334-EAB5892C5395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301CD-1B6A-4847-ADC8-2551071EE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328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0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38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24449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2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3375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97152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4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73458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75228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4839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89931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" y="9937"/>
            <a:ext cx="9164078" cy="5154794"/>
          </a:xfrm>
        </p:spPr>
      </p:pic>
    </p:spTree>
    <p:extLst>
      <p:ext uri="{BB962C8B-B14F-4D97-AF65-F5344CB8AC3E}">
        <p14:creationId xmlns:p14="http://schemas.microsoft.com/office/powerpoint/2010/main" val="99952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60305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243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4" y="0"/>
            <a:ext cx="9157254" cy="5150955"/>
          </a:xfrm>
        </p:spPr>
      </p:pic>
    </p:spTree>
    <p:extLst>
      <p:ext uri="{BB962C8B-B14F-4D97-AF65-F5344CB8AC3E}">
        <p14:creationId xmlns:p14="http://schemas.microsoft.com/office/powerpoint/2010/main" val="154859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5" y="0"/>
            <a:ext cx="9154075" cy="5149167"/>
          </a:xfrm>
        </p:spPr>
      </p:pic>
    </p:spTree>
    <p:extLst>
      <p:ext uri="{BB962C8B-B14F-4D97-AF65-F5344CB8AC3E}">
        <p14:creationId xmlns:p14="http://schemas.microsoft.com/office/powerpoint/2010/main" val="94714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411870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4" y="11169"/>
            <a:ext cx="9124144" cy="5132331"/>
          </a:xfrm>
        </p:spPr>
      </p:pic>
    </p:spTree>
    <p:extLst>
      <p:ext uri="{BB962C8B-B14F-4D97-AF65-F5344CB8AC3E}">
        <p14:creationId xmlns:p14="http://schemas.microsoft.com/office/powerpoint/2010/main" val="179831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" y="18707"/>
            <a:ext cx="9110743" cy="5124793"/>
          </a:xfrm>
        </p:spPr>
      </p:pic>
    </p:spTree>
    <p:extLst>
      <p:ext uri="{BB962C8B-B14F-4D97-AF65-F5344CB8AC3E}">
        <p14:creationId xmlns:p14="http://schemas.microsoft.com/office/powerpoint/2010/main" val="10640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10544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4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19237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7405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" y="-5533"/>
            <a:ext cx="9153836" cy="5149033"/>
          </a:xfrm>
        </p:spPr>
      </p:pic>
    </p:spTree>
    <p:extLst>
      <p:ext uri="{BB962C8B-B14F-4D97-AF65-F5344CB8AC3E}">
        <p14:creationId xmlns:p14="http://schemas.microsoft.com/office/powerpoint/2010/main" val="41420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7620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4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08139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3263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422085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4"/>
            <a:ext cx="9129575" cy="5135386"/>
          </a:xfrm>
        </p:spPr>
      </p:pic>
    </p:spTree>
    <p:extLst>
      <p:ext uri="{BB962C8B-B14F-4D97-AF65-F5344CB8AC3E}">
        <p14:creationId xmlns:p14="http://schemas.microsoft.com/office/powerpoint/2010/main" val="366957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" y="0"/>
            <a:ext cx="9143089" cy="5142988"/>
          </a:xfrm>
        </p:spPr>
      </p:pic>
    </p:spTree>
    <p:extLst>
      <p:ext uri="{BB962C8B-B14F-4D97-AF65-F5344CB8AC3E}">
        <p14:creationId xmlns:p14="http://schemas.microsoft.com/office/powerpoint/2010/main" val="249684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32027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09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5040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730809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" y="0"/>
            <a:ext cx="9135872" cy="5138928"/>
          </a:xfrm>
        </p:spPr>
      </p:pic>
    </p:spTree>
    <p:extLst>
      <p:ext uri="{BB962C8B-B14F-4D97-AF65-F5344CB8AC3E}">
        <p14:creationId xmlns:p14="http://schemas.microsoft.com/office/powerpoint/2010/main" val="17014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53337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4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7155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4" y="0"/>
            <a:ext cx="9154914" cy="5149639"/>
          </a:xfrm>
        </p:spPr>
      </p:pic>
    </p:spTree>
    <p:extLst>
      <p:ext uri="{BB962C8B-B14F-4D97-AF65-F5344CB8AC3E}">
        <p14:creationId xmlns:p14="http://schemas.microsoft.com/office/powerpoint/2010/main" val="2177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418170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88"/>
            <a:ext cx="9159267" cy="5152088"/>
          </a:xfrm>
        </p:spPr>
      </p:pic>
    </p:spTree>
    <p:extLst>
      <p:ext uri="{BB962C8B-B14F-4D97-AF65-F5344CB8AC3E}">
        <p14:creationId xmlns:p14="http://schemas.microsoft.com/office/powerpoint/2010/main" val="236022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9834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93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50231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3" y="-3193"/>
            <a:ext cx="9164793" cy="5155196"/>
          </a:xfrm>
        </p:spPr>
      </p:pic>
    </p:spTree>
    <p:extLst>
      <p:ext uri="{BB962C8B-B14F-4D97-AF65-F5344CB8AC3E}">
        <p14:creationId xmlns:p14="http://schemas.microsoft.com/office/powerpoint/2010/main" val="33955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26997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5134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04163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2914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27439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07352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6233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87615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20584093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" y="-7480"/>
            <a:ext cx="9157298" cy="5150980"/>
          </a:xfrm>
        </p:spPr>
      </p:pic>
    </p:spTree>
    <p:extLst>
      <p:ext uri="{BB962C8B-B14F-4D97-AF65-F5344CB8AC3E}">
        <p14:creationId xmlns:p14="http://schemas.microsoft.com/office/powerpoint/2010/main" val="247132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4"/>
            <a:ext cx="9122873" cy="5131616"/>
          </a:xfrm>
        </p:spPr>
      </p:pic>
    </p:spTree>
    <p:extLst>
      <p:ext uri="{BB962C8B-B14F-4D97-AF65-F5344CB8AC3E}">
        <p14:creationId xmlns:p14="http://schemas.microsoft.com/office/powerpoint/2010/main" val="103722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2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25537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48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01287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28"/>
            <a:ext cx="9163427" cy="5154428"/>
          </a:xfrm>
        </p:spPr>
      </p:pic>
    </p:spTree>
    <p:extLst>
      <p:ext uri="{BB962C8B-B14F-4D97-AF65-F5344CB8AC3E}">
        <p14:creationId xmlns:p14="http://schemas.microsoft.com/office/powerpoint/2010/main" val="37556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41523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42112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570604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89736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9961734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4675042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18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8506504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6758283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416431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9536157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0743" cy="5124793"/>
          </a:xfrm>
        </p:spPr>
      </p:pic>
    </p:spTree>
    <p:extLst>
      <p:ext uri="{BB962C8B-B14F-4D97-AF65-F5344CB8AC3E}">
        <p14:creationId xmlns:p14="http://schemas.microsoft.com/office/powerpoint/2010/main" val="9596628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2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54531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7277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14300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2" y="0"/>
            <a:ext cx="9154272" cy="5149278"/>
          </a:xfrm>
        </p:spPr>
      </p:pic>
    </p:spTree>
    <p:extLst>
      <p:ext uri="{BB962C8B-B14F-4D97-AF65-F5344CB8AC3E}">
        <p14:creationId xmlns:p14="http://schemas.microsoft.com/office/powerpoint/2010/main" val="249822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Office PowerPoint</Application>
  <PresentationFormat>画面に合わせる (16:9)</PresentationFormat>
  <Paragraphs>0</Paragraphs>
  <Slides>67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67</vt:i4>
      </vt:variant>
    </vt:vector>
  </HeadingPairs>
  <TitlesOfParts>
    <vt:vector size="68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MR8000</dc:creator>
  <cp:lastModifiedBy>MR8000</cp:lastModifiedBy>
  <cp:revision>16</cp:revision>
  <cp:lastPrinted>2023-02-21T10:57:29Z</cp:lastPrinted>
  <dcterms:created xsi:type="dcterms:W3CDTF">2023-02-21T10:01:59Z</dcterms:created>
  <dcterms:modified xsi:type="dcterms:W3CDTF">2023-03-03T04:53:32Z</dcterms:modified>
</cp:coreProperties>
</file>